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78" r:id="rId3"/>
    <p:sldId id="333" r:id="rId4"/>
    <p:sldId id="334" r:id="rId5"/>
    <p:sldId id="342" r:id="rId6"/>
    <p:sldId id="343" r:id="rId7"/>
    <p:sldId id="279" r:id="rId8"/>
    <p:sldId id="287" r:id="rId9"/>
    <p:sldId id="288" r:id="rId10"/>
    <p:sldId id="335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38" r:id="rId24"/>
    <p:sldId id="356" r:id="rId25"/>
    <p:sldId id="357" r:id="rId26"/>
    <p:sldId id="358" r:id="rId27"/>
    <p:sldId id="281" r:id="rId28"/>
    <p:sldId id="258" r:id="rId29"/>
    <p:sldId id="341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2" autoAdjust="0"/>
  </p:normalViewPr>
  <p:slideViewPr>
    <p:cSldViewPr>
      <p:cViewPr>
        <p:scale>
          <a:sx n="110" d="100"/>
          <a:sy n="110" d="100"/>
        </p:scale>
        <p:origin x="-164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DB64D-723E-4041-BDE0-49DF349868F5}" type="datetimeFigureOut">
              <a:rPr lang="zh-CN" altLang="en-US" smtClean="0"/>
              <a:pPr/>
              <a:t>2019-04-04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8751C-01E6-4CBE-98FE-B6030F661C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8751C-01E6-4CBE-98FE-B6030F661C1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8751C-01E6-4CBE-98FE-B6030F661C1D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2019-04-04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2019-04-04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2019-04-04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2019-04-04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2019-04-04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2019-04-04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2019-04-04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2019-04-04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2019-04-04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2019-04-04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2019-04-04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2019-04-04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1583081"/>
            <a:ext cx="9144000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3600" b="1" dirty="0" smtClean="0"/>
              <a:t>达州市自然资源和规划局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>精准帮扶“大走访”培训</a:t>
            </a:r>
            <a:r>
              <a:rPr lang="zh-CN" altLang="en-US" sz="3600" b="1" dirty="0" smtClean="0"/>
              <a:t>手册</a:t>
            </a:r>
            <a:endParaRPr lang="zh-CN" altLang="en-US" sz="3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75656" y="4293096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201</a:t>
            </a:r>
            <a:r>
              <a:rPr lang="en-US" sz="2800" dirty="0" smtClean="0">
                <a:solidFill>
                  <a:schemeClr val="tx1"/>
                </a:solidFill>
              </a:rPr>
              <a:t>9.4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4103361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微信图片_20190404114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32656"/>
            <a:ext cx="4180750" cy="6165304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4139952" y="836712"/>
            <a:ext cx="864096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1835696" y="1340768"/>
            <a:ext cx="2304256" cy="201622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87624" y="357301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点击</a:t>
            </a:r>
            <a:r>
              <a:rPr lang="en-US" altLang="zh-CN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2018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年</a:t>
            </a:r>
            <a:endParaRPr lang="zh-CN" altLang="en-US" sz="24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微信图片_20190404114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6325" y="332656"/>
            <a:ext cx="3872020" cy="6165304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4355976" y="1412776"/>
            <a:ext cx="3096344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1835696" y="1844824"/>
            <a:ext cx="2952328" cy="151216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87624" y="357301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输入贫困户姓名</a:t>
            </a:r>
            <a:endParaRPr lang="zh-CN" altLang="en-US" sz="24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微信图片_20190404114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6325" y="545061"/>
            <a:ext cx="3872020" cy="5740494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4355976" y="1484784"/>
            <a:ext cx="3096344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2411760" y="1916832"/>
            <a:ext cx="5400600" cy="115212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19672" y="242088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点搜索</a:t>
            </a:r>
            <a:endParaRPr lang="zh-CN" altLang="en-US" sz="24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355976" y="3212976"/>
            <a:ext cx="3960440" cy="1944216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1907704" y="4221088"/>
            <a:ext cx="2880320" cy="100811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47664" y="530120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点击搜索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结果</a:t>
            </a:r>
            <a:endParaRPr lang="zh-CN" altLang="en-US" sz="24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微信图片_20190404114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0695" y="545061"/>
            <a:ext cx="3323280" cy="5740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微信图片_20190404114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0695" y="549604"/>
            <a:ext cx="3323280" cy="5731408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644008" y="4509120"/>
            <a:ext cx="864096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>
            <a:off x="2051720" y="3429000"/>
            <a:ext cx="2952328" cy="136815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03648" y="29249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逐一核实</a:t>
            </a:r>
            <a:endParaRPr lang="zh-CN" altLang="en-US" sz="24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微信图片_20190404114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9625" y="549604"/>
            <a:ext cx="3285420" cy="573140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499992" y="980728"/>
            <a:ext cx="3528392" cy="540060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1907704" y="3717032"/>
            <a:ext cx="3024336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59632" y="314096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核实内容</a:t>
            </a:r>
            <a:endParaRPr lang="zh-CN" altLang="en-US" sz="24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微信图片_20190404114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9625" y="589602"/>
            <a:ext cx="3285420" cy="5651412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499992" y="980728"/>
            <a:ext cx="3528392" cy="540060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微信图片_201904041141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548680"/>
            <a:ext cx="3285420" cy="5400600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611560" y="1268760"/>
            <a:ext cx="3528392" cy="4104456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微信图片_20190404114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8857" y="589602"/>
            <a:ext cx="3186955" cy="5651412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572000" y="1052736"/>
            <a:ext cx="3456384" cy="5328592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微信图片_201904041141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548680"/>
            <a:ext cx="3285420" cy="5308753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755576" y="980728"/>
            <a:ext cx="3384376" cy="4392488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微信图片_20190404114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548680"/>
            <a:ext cx="3095804" cy="5308753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2483768" y="980728"/>
            <a:ext cx="3312368" cy="5184576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微信图片_20190404114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692696"/>
            <a:ext cx="3095804" cy="489916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27784" y="1124744"/>
            <a:ext cx="3096344" cy="388843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559560" y="2464435"/>
            <a:ext cx="6303010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</a:pP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一、四川省脱贫攻坚大数据平台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APP</a:t>
            </a:r>
            <a:endParaRPr lang="en-US" altLang="zh-CN" sz="2400" dirty="0" smtClean="0"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lnSpc>
                <a:spcPct val="150000"/>
              </a:lnSpc>
              <a:buFontTx/>
              <a:buNone/>
            </a:pP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二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、“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大走访”工作流程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lnSpc>
                <a:spcPct val="150000"/>
              </a:lnSpc>
              <a:buFontTx/>
              <a:buNone/>
            </a:pP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+mn-ea"/>
              </a:rPr>
              <a:t>三、“大走访”结果报告</a:t>
            </a:r>
            <a:endParaRPr lang="en-US" altLang="zh-CN" sz="2400" dirty="0" smtClean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400" dirty="0" smtClean="0">
              <a:latin typeface="楷体_GB2312" pitchFamily="49" charset="-122"/>
              <a:ea typeface="楷体_GB2312" pitchFamily="49" charset="-122"/>
              <a:sym typeface="+mn-ea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2627313" y="1484313"/>
            <a:ext cx="3600450" cy="806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</a:pP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  内 容 提 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微信图片_20190404114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692696"/>
            <a:ext cx="3095804" cy="467579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27784" y="1268760"/>
            <a:ext cx="3240360" cy="367240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微信图片_20190404114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2446" y="404664"/>
            <a:ext cx="2726479" cy="496382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99792" y="764704"/>
            <a:ext cx="2952328" cy="475252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微信图片_20190404114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0695" y="549604"/>
            <a:ext cx="3323280" cy="5731408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7020272" y="5229200"/>
            <a:ext cx="1008112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>
            <a:off x="2699792" y="3789040"/>
            <a:ext cx="4608512" cy="1800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7584" y="292494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帮扶责任人实地</a:t>
            </a:r>
            <a:endParaRPr lang="en-US" altLang="zh-CN" sz="24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采集帮扶成效图片</a:t>
            </a:r>
            <a:endParaRPr lang="zh-CN" altLang="en-US" sz="24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62068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二传</a:t>
            </a:r>
            <a:endParaRPr lang="zh-CN" altLang="en-US" sz="24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-315416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251520" y="1628800"/>
            <a:ext cx="8424936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endParaRPr lang="en-US" altLang="zh-CN" sz="16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16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16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16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16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16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16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16016" y="188640"/>
            <a:ext cx="402758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椭圆 6"/>
          <p:cNvSpPr/>
          <p:nvPr/>
        </p:nvSpPr>
        <p:spPr>
          <a:xfrm>
            <a:off x="4499992" y="980728"/>
            <a:ext cx="1728192" cy="1152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499992" y="2276872"/>
            <a:ext cx="1728192" cy="1152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499992" y="3717032"/>
            <a:ext cx="1728192" cy="1152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572000" y="5085184"/>
            <a:ext cx="1728192" cy="1152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2483768" y="1556792"/>
            <a:ext cx="2952328" cy="129614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2483768" y="2924944"/>
            <a:ext cx="288032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2483768" y="2996952"/>
            <a:ext cx="2880320" cy="266429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2483768" y="2996952"/>
            <a:ext cx="2880320" cy="129614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71600" y="278092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点击上传</a:t>
            </a:r>
            <a:endParaRPr lang="en-US" altLang="zh-CN" sz="24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576" y="530120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注：</a:t>
            </a:r>
            <a:r>
              <a:rPr lang="en-US" altLang="zh-CN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2019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年脱贫标准为</a:t>
            </a:r>
            <a:r>
              <a:rPr lang="en-US" altLang="zh-CN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3750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元</a:t>
            </a:r>
            <a:endParaRPr lang="en-US" altLang="zh-CN" sz="24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62068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三看</a:t>
            </a:r>
            <a:endParaRPr lang="zh-CN" altLang="en-US" sz="24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3522" y="836712"/>
            <a:ext cx="6460478" cy="431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771800" y="3645024"/>
            <a:ext cx="6372200" cy="72008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576" y="4221088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微信扫描二维码，以贫困户姓名、身份证号码登录，初始密码为</a:t>
            </a:r>
            <a:r>
              <a:rPr lang="en-US" altLang="zh-CN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123456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，建议不要修改</a:t>
            </a:r>
            <a:endParaRPr lang="en-US" altLang="zh-CN" sz="24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62068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四宣</a:t>
            </a:r>
            <a:endParaRPr lang="zh-CN" altLang="en-US" sz="24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14629" y="836712"/>
            <a:ext cx="2598263" cy="431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24955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9552" y="5486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四宣</a:t>
            </a:r>
            <a:endParaRPr lang="zh-CN" altLang="en-US" sz="24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14629" y="764705"/>
            <a:ext cx="326973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75656" y="620688"/>
            <a:ext cx="28416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44208" y="4797152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重点给贫困户</a:t>
            </a:r>
            <a:endParaRPr lang="en-US" altLang="zh-CN" sz="24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推荐这三个内容</a:t>
            </a:r>
            <a:endParaRPr lang="en-US" altLang="zh-CN" sz="24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88024" y="2492896"/>
            <a:ext cx="864096" cy="309634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5364088" y="3861048"/>
            <a:ext cx="1080120" cy="129614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315416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979712" y="2564904"/>
            <a:ext cx="5616624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</a:pP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三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+mn-ea"/>
              </a:rPr>
              <a:t> “大走访”结果报告</a:t>
            </a:r>
            <a:endParaRPr lang="en-US" altLang="zh-CN" sz="2400" dirty="0" smtClean="0"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lnSpc>
                <a:spcPct val="150000"/>
              </a:lnSpc>
              <a:buFontTx/>
              <a:buNone/>
            </a:pP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lnSpc>
                <a:spcPct val="150000"/>
              </a:lnSpc>
              <a:buFontTx/>
              <a:buNone/>
            </a:pP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-315416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733425"/>
            <a:ext cx="7061795" cy="455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915816" y="1628800"/>
            <a:ext cx="4176464" cy="172819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16016" y="476672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入户核实信息有误需完善的填入此栏</a:t>
            </a:r>
            <a:endParaRPr lang="en-US" altLang="zh-CN" sz="2000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5076056" y="908720"/>
            <a:ext cx="1296144" cy="136815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96336" y="1916832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所有项目无误且已完成的画√</a:t>
            </a:r>
            <a:endParaRPr lang="en-US" altLang="zh-CN" sz="2000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5536" y="4653136"/>
            <a:ext cx="6768752" cy="28803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83568" y="5589240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帮扶责任人，贫困户均需签字，最后交驻村工作队审核签字</a:t>
            </a:r>
            <a:endParaRPr lang="en-US" altLang="zh-CN" sz="2000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H="1" flipV="1">
            <a:off x="3563888" y="4797152"/>
            <a:ext cx="216024" cy="7920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2627313" y="692697"/>
            <a:ext cx="3600450" cy="710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</a:pP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  </a:t>
            </a:r>
          </a:p>
        </p:txBody>
      </p:sp>
      <p:pic>
        <p:nvPicPr>
          <p:cNvPr id="64514" name="Picture 2" descr="https://p0.ssl.qhimgs1.com/bdr/_240_/t01a33d6a551a513d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052736"/>
            <a:ext cx="5616624" cy="3600400"/>
          </a:xfrm>
          <a:prstGeom prst="rect">
            <a:avLst/>
          </a:prstGeom>
          <a:noFill/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619672" y="5301208"/>
          <a:ext cx="609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达州市自然资源和规划</a:t>
                      </a:r>
                      <a:r>
                        <a:rPr lang="zh-CN" altLang="en-US" dirty="0" smtClean="0"/>
                        <a:t>局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2555776" y="2924944"/>
            <a:ext cx="4968552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一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、四川省脱贫攻坚大数据平台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APP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lnSpc>
                <a:spcPct val="150000"/>
              </a:lnSpc>
              <a:buFontTx/>
              <a:buNone/>
            </a:pP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lnSpc>
                <a:spcPct val="150000"/>
              </a:lnSpc>
              <a:buFontTx/>
              <a:buNone/>
            </a:pP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2627313" y="1484313"/>
            <a:ext cx="3600450" cy="710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</a:pP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76872"/>
            <a:ext cx="22383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3923928" y="2276872"/>
            <a:ext cx="4465637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帮扶责任人通过微信、</a:t>
            </a:r>
            <a:r>
              <a:rPr lang="en-US" altLang="zh-CN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QQ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扫描二维码，下载安装四川省大数据平台</a:t>
            </a:r>
            <a:r>
              <a:rPr lang="en-US" altLang="zh-CN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APP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lnSpc>
                <a:spcPct val="150000"/>
              </a:lnSpc>
              <a:buFontTx/>
              <a:buNone/>
            </a:pP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2627313" y="1484313"/>
            <a:ext cx="3600450" cy="710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</a:pP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5576" y="980728"/>
            <a:ext cx="3173227" cy="515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5976" y="980728"/>
            <a:ext cx="317322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2627313" y="1484313"/>
            <a:ext cx="3600450" cy="710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</a:pP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71600" y="1124744"/>
            <a:ext cx="2808312" cy="483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4211960" y="2276872"/>
            <a:ext cx="4465637" cy="16677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账号：</a:t>
            </a:r>
            <a:r>
              <a:rPr lang="en-US" altLang="zh-CN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511722012002</a:t>
            </a:r>
          </a:p>
          <a:p>
            <a:pPr eaLnBrk="0" hangingPunct="0">
              <a:lnSpc>
                <a:spcPct val="150000"/>
              </a:lnSpc>
              <a:buFontTx/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密码：</a:t>
            </a:r>
            <a:r>
              <a:rPr lang="en-US" altLang="zh-CN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jzfp</a:t>
            </a:r>
            <a:r>
              <a:rPr lang="en-US" altLang="zh-CN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@2019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lnSpc>
                <a:spcPct val="150000"/>
              </a:lnSpc>
              <a:buFontTx/>
              <a:buNone/>
            </a:pP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2555776" y="2924944"/>
            <a:ext cx="4465637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</a:pP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二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、 “大走访”工作流程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lnSpc>
                <a:spcPct val="150000"/>
              </a:lnSpc>
              <a:buFontTx/>
              <a:buNone/>
            </a:pP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lnSpc>
                <a:spcPct val="150000"/>
              </a:lnSpc>
              <a:buFontTx/>
              <a:buNone/>
            </a:pP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904656" y="6077105"/>
            <a:ext cx="666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endParaRPr lang="zh-CN" altLang="en-US" sz="1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buFontTx/>
              <a:buNone/>
            </a:pPr>
            <a:endParaRPr lang="en-US" altLang="zh-CN" sz="1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403648" y="1988840"/>
            <a:ext cx="6264696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一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查：通过平台</a:t>
            </a:r>
            <a:r>
              <a:rPr lang="en-US" altLang="zh-CN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APP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实地核实贫困户信息数据</a:t>
            </a:r>
            <a:endParaRPr lang="en-US" altLang="zh-CN" sz="24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lnSpc>
                <a:spcPct val="150000"/>
              </a:lnSpc>
              <a:buFontTx/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二传：通过平台</a:t>
            </a:r>
            <a:r>
              <a:rPr lang="en-US" altLang="zh-CN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APP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采集上传扶贫成效图片</a:t>
            </a:r>
            <a:endParaRPr lang="en-US" altLang="zh-CN" sz="24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lnSpc>
                <a:spcPct val="150000"/>
              </a:lnSpc>
              <a:buFontTx/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三看：对已脱贫对象卡主“回头看”</a:t>
            </a:r>
            <a:endParaRPr lang="en-US" altLang="zh-CN" sz="24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lnSpc>
                <a:spcPct val="150000"/>
              </a:lnSpc>
              <a:buFontTx/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四宣：宣传推广贫困户信息查询二维码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lnSpc>
                <a:spcPct val="150000"/>
              </a:lnSpc>
              <a:buFontTx/>
              <a:buNone/>
            </a:pP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796136" y="6066310"/>
            <a:ext cx="666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endParaRPr lang="zh-CN" altLang="en-US" sz="1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buFontTx/>
              <a:buNone/>
            </a:pPr>
            <a:endParaRPr lang="en-US" altLang="zh-CN" sz="1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 descr="20180523171302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32656"/>
            <a:ext cx="3678607" cy="6120680"/>
          </a:xfrm>
          <a:prstGeom prst="rect">
            <a:avLst/>
          </a:prstGeom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467544" y="2276872"/>
            <a:ext cx="4032448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帮扶责任人实地核实信息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076056" y="3573016"/>
            <a:ext cx="936104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2339752" y="4221088"/>
            <a:ext cx="2808312" cy="50405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03648" y="407707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点击贫困户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60" y="105273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一查</a:t>
            </a:r>
            <a:endParaRPr lang="zh-CN" altLang="en-US" sz="24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250</Words>
  <Application>Microsoft Office PowerPoint</Application>
  <PresentationFormat>全屏显示(4:3)</PresentationFormat>
  <Paragraphs>51</Paragraphs>
  <Slides>29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</vt:lpstr>
      <vt:lpstr>达州市自然资源和规划局 精准帮扶“大走访”培训手册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user</cp:lastModifiedBy>
  <cp:revision>184</cp:revision>
  <dcterms:created xsi:type="dcterms:W3CDTF">2019-02-19T08:11:00Z</dcterms:created>
  <dcterms:modified xsi:type="dcterms:W3CDTF">2019-04-04T06:09:10Z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